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9" r:id="rId3"/>
    <p:sldId id="261" r:id="rId4"/>
    <p:sldId id="257" r:id="rId5"/>
    <p:sldId id="258" r:id="rId6"/>
    <p:sldId id="270" r:id="rId7"/>
    <p:sldId id="259" r:id="rId8"/>
    <p:sldId id="271" r:id="rId9"/>
    <p:sldId id="260" r:id="rId10"/>
    <p:sldId id="272" r:id="rId11"/>
    <p:sldId id="267" r:id="rId12"/>
    <p:sldId id="273" r:id="rId13"/>
    <p:sldId id="268" r:id="rId14"/>
    <p:sldId id="274" r:id="rId15"/>
    <p:sldId id="275" r:id="rId16"/>
    <p:sldId id="262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679D8-726D-4E44-B55F-9D1FE9EB248B}" v="12" dt="2021-10-10T20:42:58.048"/>
    <p1510:client id="{661C019B-EE1E-F4E8-17FA-FB701E1EC99A}" v="53" dt="2021-10-12T18:55:36.757"/>
    <p1510:client id="{731F7B78-0A1B-4312-8339-13CA2CC528F4}" v="23" dt="2021-11-03T23:06:46.005"/>
    <p1510:client id="{929343E3-1DA7-52A6-635C-AB7C10A0FAB0}" v="91" dt="2021-10-20T23:58:53.712"/>
    <p1510:client id="{C5D2740D-C845-41D8-A0AE-1ADD17FF119E}" v="380" dt="2021-11-03T00:55:02.026"/>
    <p1510:client id="{FF691151-69E7-6BC9-AC15-33090966E82B}" v="89" dt="2021-10-28T00:23:36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78413-D04D-4260-9FD4-8826A463F68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5441B8E-9589-4005-808E-A63B83EECD75}">
      <dgm:prSet/>
      <dgm:spPr/>
      <dgm:t>
        <a:bodyPr/>
        <a:lstStyle/>
        <a:p>
          <a:r>
            <a:rPr lang="en-US"/>
            <a:t>Something You Know</a:t>
          </a:r>
        </a:p>
      </dgm:t>
    </dgm:pt>
    <dgm:pt modelId="{71CACDC1-CBB7-4EED-ABFF-0C97D94AB34E}" type="parTrans" cxnId="{25F9D9E2-6F89-49D5-ABE0-A03C9AAC2B9F}">
      <dgm:prSet/>
      <dgm:spPr/>
      <dgm:t>
        <a:bodyPr/>
        <a:lstStyle/>
        <a:p>
          <a:endParaRPr lang="en-US"/>
        </a:p>
      </dgm:t>
    </dgm:pt>
    <dgm:pt modelId="{B149F9A2-39CC-49B4-8660-672B128CAC92}" type="sibTrans" cxnId="{25F9D9E2-6F89-49D5-ABE0-A03C9AAC2B9F}">
      <dgm:prSet/>
      <dgm:spPr/>
      <dgm:t>
        <a:bodyPr/>
        <a:lstStyle/>
        <a:p>
          <a:endParaRPr lang="en-US"/>
        </a:p>
      </dgm:t>
    </dgm:pt>
    <dgm:pt modelId="{B0B4FC2E-E4E3-41FA-AC43-A23C32A37709}">
      <dgm:prSet/>
      <dgm:spPr/>
      <dgm:t>
        <a:bodyPr/>
        <a:lstStyle/>
        <a:p>
          <a:r>
            <a:rPr lang="en-US"/>
            <a:t>Something You Have</a:t>
          </a:r>
        </a:p>
      </dgm:t>
    </dgm:pt>
    <dgm:pt modelId="{05DAE4AA-4CAC-443E-80B5-780137949C17}" type="parTrans" cxnId="{D4D5A157-D375-4FFA-8DFB-64D56C69D69D}">
      <dgm:prSet/>
      <dgm:spPr/>
      <dgm:t>
        <a:bodyPr/>
        <a:lstStyle/>
        <a:p>
          <a:endParaRPr lang="en-US"/>
        </a:p>
      </dgm:t>
    </dgm:pt>
    <dgm:pt modelId="{6B809B05-FB06-4E49-80AB-330FE9A2E878}" type="sibTrans" cxnId="{D4D5A157-D375-4FFA-8DFB-64D56C69D69D}">
      <dgm:prSet/>
      <dgm:spPr/>
      <dgm:t>
        <a:bodyPr/>
        <a:lstStyle/>
        <a:p>
          <a:endParaRPr lang="en-US"/>
        </a:p>
      </dgm:t>
    </dgm:pt>
    <dgm:pt modelId="{33D57C58-74A0-4C50-8EEC-BCE32DB2BAB0}">
      <dgm:prSet/>
      <dgm:spPr/>
      <dgm:t>
        <a:bodyPr/>
        <a:lstStyle/>
        <a:p>
          <a:r>
            <a:rPr lang="en-US"/>
            <a:t>Something You Are</a:t>
          </a:r>
        </a:p>
      </dgm:t>
    </dgm:pt>
    <dgm:pt modelId="{F4CDFBA0-F9BE-40ED-83F8-C436F9A64EE5}" type="parTrans" cxnId="{566AD7A6-8A54-4416-A51C-E72C86ED9993}">
      <dgm:prSet/>
      <dgm:spPr/>
      <dgm:t>
        <a:bodyPr/>
        <a:lstStyle/>
        <a:p>
          <a:endParaRPr lang="en-US"/>
        </a:p>
      </dgm:t>
    </dgm:pt>
    <dgm:pt modelId="{49D9F359-A867-4036-B9CE-E2CA84EAEDD0}" type="sibTrans" cxnId="{566AD7A6-8A54-4416-A51C-E72C86ED9993}">
      <dgm:prSet/>
      <dgm:spPr/>
      <dgm:t>
        <a:bodyPr/>
        <a:lstStyle/>
        <a:p>
          <a:endParaRPr lang="en-US"/>
        </a:p>
      </dgm:t>
    </dgm:pt>
    <dgm:pt modelId="{4B4CDBF6-AAA1-4042-945C-18F6FACFFCCF}">
      <dgm:prSet/>
      <dgm:spPr/>
      <dgm:t>
        <a:bodyPr/>
        <a:lstStyle/>
        <a:p>
          <a:r>
            <a:rPr lang="en-US"/>
            <a:t>Somewhere You Are</a:t>
          </a:r>
        </a:p>
      </dgm:t>
    </dgm:pt>
    <dgm:pt modelId="{F4EE4BA0-D639-4EDB-9192-78661EA45ABB}" type="parTrans" cxnId="{9FE46D8C-85A3-464F-846B-04D07157A3DB}">
      <dgm:prSet/>
      <dgm:spPr/>
      <dgm:t>
        <a:bodyPr/>
        <a:lstStyle/>
        <a:p>
          <a:endParaRPr lang="en-US"/>
        </a:p>
      </dgm:t>
    </dgm:pt>
    <dgm:pt modelId="{100192F8-278C-494B-81BD-33E45E6C4361}" type="sibTrans" cxnId="{9FE46D8C-85A3-464F-846B-04D07157A3DB}">
      <dgm:prSet/>
      <dgm:spPr/>
      <dgm:t>
        <a:bodyPr/>
        <a:lstStyle/>
        <a:p>
          <a:endParaRPr lang="en-US"/>
        </a:p>
      </dgm:t>
    </dgm:pt>
    <dgm:pt modelId="{097F2431-08B4-4405-AD62-83D9847819FA}">
      <dgm:prSet/>
      <dgm:spPr/>
      <dgm:t>
        <a:bodyPr/>
        <a:lstStyle/>
        <a:p>
          <a:r>
            <a:rPr lang="en-US"/>
            <a:t>Something You Do</a:t>
          </a:r>
        </a:p>
      </dgm:t>
    </dgm:pt>
    <dgm:pt modelId="{13880039-B145-45DD-9BA6-1244A58D2BC0}" type="parTrans" cxnId="{1C053143-E70B-49B5-B863-41B8F957F304}">
      <dgm:prSet/>
      <dgm:spPr/>
      <dgm:t>
        <a:bodyPr/>
        <a:lstStyle/>
        <a:p>
          <a:endParaRPr lang="en-US"/>
        </a:p>
      </dgm:t>
    </dgm:pt>
    <dgm:pt modelId="{2945E507-A1D1-449A-B29D-DFCC44E8F804}" type="sibTrans" cxnId="{1C053143-E70B-49B5-B863-41B8F957F304}">
      <dgm:prSet/>
      <dgm:spPr/>
      <dgm:t>
        <a:bodyPr/>
        <a:lstStyle/>
        <a:p>
          <a:endParaRPr lang="en-US"/>
        </a:p>
      </dgm:t>
    </dgm:pt>
    <dgm:pt modelId="{7BBA8D09-F382-4FB5-934D-9C42CBAFB04B}" type="pres">
      <dgm:prSet presAssocID="{79578413-D04D-4260-9FD4-8826A463F687}" presName="linear" presStyleCnt="0">
        <dgm:presLayoutVars>
          <dgm:animLvl val="lvl"/>
          <dgm:resizeHandles val="exact"/>
        </dgm:presLayoutVars>
      </dgm:prSet>
      <dgm:spPr/>
    </dgm:pt>
    <dgm:pt modelId="{0263DCFF-94F3-46EE-8D04-128B7B4239DD}" type="pres">
      <dgm:prSet presAssocID="{05441B8E-9589-4005-808E-A63B83EECD7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4275C54-0DAE-4FD9-ACD8-09FADD3BC7F8}" type="pres">
      <dgm:prSet presAssocID="{B149F9A2-39CC-49B4-8660-672B128CAC92}" presName="spacer" presStyleCnt="0"/>
      <dgm:spPr/>
    </dgm:pt>
    <dgm:pt modelId="{DB981ECB-2343-4679-915A-C26570329672}" type="pres">
      <dgm:prSet presAssocID="{B0B4FC2E-E4E3-41FA-AC43-A23C32A3770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2885A3C-3D47-4135-B381-BF5D2A7FBCE9}" type="pres">
      <dgm:prSet presAssocID="{6B809B05-FB06-4E49-80AB-330FE9A2E878}" presName="spacer" presStyleCnt="0"/>
      <dgm:spPr/>
    </dgm:pt>
    <dgm:pt modelId="{1677AF3A-691E-49E5-AFDC-E32E28208328}" type="pres">
      <dgm:prSet presAssocID="{33D57C58-74A0-4C50-8EEC-BCE32DB2BAB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540A8D2-B2B7-4552-B1FC-9881FEA175B2}" type="pres">
      <dgm:prSet presAssocID="{49D9F359-A867-4036-B9CE-E2CA84EAEDD0}" presName="spacer" presStyleCnt="0"/>
      <dgm:spPr/>
    </dgm:pt>
    <dgm:pt modelId="{BE87DDD6-3A35-4CFB-80E4-B7FD61D10971}" type="pres">
      <dgm:prSet presAssocID="{4B4CDBF6-AAA1-4042-945C-18F6FACFFCC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624209C-BD49-437E-BEBF-F52EE8B57544}" type="pres">
      <dgm:prSet presAssocID="{100192F8-278C-494B-81BD-33E45E6C4361}" presName="spacer" presStyleCnt="0"/>
      <dgm:spPr/>
    </dgm:pt>
    <dgm:pt modelId="{63A0B0C5-8846-4F22-9F4D-31E97D71C6CF}" type="pres">
      <dgm:prSet presAssocID="{097F2431-08B4-4405-AD62-83D9847819F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F3D200D-94C2-44A5-BEA8-33AF00F197D9}" type="presOf" srcId="{79578413-D04D-4260-9FD4-8826A463F687}" destId="{7BBA8D09-F382-4FB5-934D-9C42CBAFB04B}" srcOrd="0" destOrd="0" presId="urn:microsoft.com/office/officeart/2005/8/layout/vList2"/>
    <dgm:cxn modelId="{56721723-B4EC-4A47-A387-D63201FEC084}" type="presOf" srcId="{B0B4FC2E-E4E3-41FA-AC43-A23C32A37709}" destId="{DB981ECB-2343-4679-915A-C26570329672}" srcOrd="0" destOrd="0" presId="urn:microsoft.com/office/officeart/2005/8/layout/vList2"/>
    <dgm:cxn modelId="{1C053143-E70B-49B5-B863-41B8F957F304}" srcId="{79578413-D04D-4260-9FD4-8826A463F687}" destId="{097F2431-08B4-4405-AD62-83D9847819FA}" srcOrd="4" destOrd="0" parTransId="{13880039-B145-45DD-9BA6-1244A58D2BC0}" sibTransId="{2945E507-A1D1-449A-B29D-DFCC44E8F804}"/>
    <dgm:cxn modelId="{D4D5A157-D375-4FFA-8DFB-64D56C69D69D}" srcId="{79578413-D04D-4260-9FD4-8826A463F687}" destId="{B0B4FC2E-E4E3-41FA-AC43-A23C32A37709}" srcOrd="1" destOrd="0" parTransId="{05DAE4AA-4CAC-443E-80B5-780137949C17}" sibTransId="{6B809B05-FB06-4E49-80AB-330FE9A2E878}"/>
    <dgm:cxn modelId="{9FE46D8C-85A3-464F-846B-04D07157A3DB}" srcId="{79578413-D04D-4260-9FD4-8826A463F687}" destId="{4B4CDBF6-AAA1-4042-945C-18F6FACFFCCF}" srcOrd="3" destOrd="0" parTransId="{F4EE4BA0-D639-4EDB-9192-78661EA45ABB}" sibTransId="{100192F8-278C-494B-81BD-33E45E6C4361}"/>
    <dgm:cxn modelId="{BE6FCA8E-D8B0-4069-8F7C-5CE43DF5A29A}" type="presOf" srcId="{33D57C58-74A0-4C50-8EEC-BCE32DB2BAB0}" destId="{1677AF3A-691E-49E5-AFDC-E32E28208328}" srcOrd="0" destOrd="0" presId="urn:microsoft.com/office/officeart/2005/8/layout/vList2"/>
    <dgm:cxn modelId="{566AD7A6-8A54-4416-A51C-E72C86ED9993}" srcId="{79578413-D04D-4260-9FD4-8826A463F687}" destId="{33D57C58-74A0-4C50-8EEC-BCE32DB2BAB0}" srcOrd="2" destOrd="0" parTransId="{F4CDFBA0-F9BE-40ED-83F8-C436F9A64EE5}" sibTransId="{49D9F359-A867-4036-B9CE-E2CA84EAEDD0}"/>
    <dgm:cxn modelId="{742850AC-5A57-4A9D-A258-14C95B47460F}" type="presOf" srcId="{097F2431-08B4-4405-AD62-83D9847819FA}" destId="{63A0B0C5-8846-4F22-9F4D-31E97D71C6CF}" srcOrd="0" destOrd="0" presId="urn:microsoft.com/office/officeart/2005/8/layout/vList2"/>
    <dgm:cxn modelId="{2E4D09B7-66E5-4007-8591-28C7A722E357}" type="presOf" srcId="{4B4CDBF6-AAA1-4042-945C-18F6FACFFCCF}" destId="{BE87DDD6-3A35-4CFB-80E4-B7FD61D10971}" srcOrd="0" destOrd="0" presId="urn:microsoft.com/office/officeart/2005/8/layout/vList2"/>
    <dgm:cxn modelId="{85FBE8BF-DD40-4948-94D8-B48911BD239B}" type="presOf" srcId="{05441B8E-9589-4005-808E-A63B83EECD75}" destId="{0263DCFF-94F3-46EE-8D04-128B7B4239DD}" srcOrd="0" destOrd="0" presId="urn:microsoft.com/office/officeart/2005/8/layout/vList2"/>
    <dgm:cxn modelId="{25F9D9E2-6F89-49D5-ABE0-A03C9AAC2B9F}" srcId="{79578413-D04D-4260-9FD4-8826A463F687}" destId="{05441B8E-9589-4005-808E-A63B83EECD75}" srcOrd="0" destOrd="0" parTransId="{71CACDC1-CBB7-4EED-ABFF-0C97D94AB34E}" sibTransId="{B149F9A2-39CC-49B4-8660-672B128CAC92}"/>
    <dgm:cxn modelId="{B3900121-2412-49AA-BBCC-389BEC809432}" type="presParOf" srcId="{7BBA8D09-F382-4FB5-934D-9C42CBAFB04B}" destId="{0263DCFF-94F3-46EE-8D04-128B7B4239DD}" srcOrd="0" destOrd="0" presId="urn:microsoft.com/office/officeart/2005/8/layout/vList2"/>
    <dgm:cxn modelId="{655E1B8B-F111-4BB2-B919-338084B1227D}" type="presParOf" srcId="{7BBA8D09-F382-4FB5-934D-9C42CBAFB04B}" destId="{04275C54-0DAE-4FD9-ACD8-09FADD3BC7F8}" srcOrd="1" destOrd="0" presId="urn:microsoft.com/office/officeart/2005/8/layout/vList2"/>
    <dgm:cxn modelId="{243EF183-12EE-43D3-B720-B7C343C1D55E}" type="presParOf" srcId="{7BBA8D09-F382-4FB5-934D-9C42CBAFB04B}" destId="{DB981ECB-2343-4679-915A-C26570329672}" srcOrd="2" destOrd="0" presId="urn:microsoft.com/office/officeart/2005/8/layout/vList2"/>
    <dgm:cxn modelId="{ABE1B90D-389D-4681-B958-004A43994A15}" type="presParOf" srcId="{7BBA8D09-F382-4FB5-934D-9C42CBAFB04B}" destId="{12885A3C-3D47-4135-B381-BF5D2A7FBCE9}" srcOrd="3" destOrd="0" presId="urn:microsoft.com/office/officeart/2005/8/layout/vList2"/>
    <dgm:cxn modelId="{61C09874-54BD-4D25-B424-4020FFA38F58}" type="presParOf" srcId="{7BBA8D09-F382-4FB5-934D-9C42CBAFB04B}" destId="{1677AF3A-691E-49E5-AFDC-E32E28208328}" srcOrd="4" destOrd="0" presId="urn:microsoft.com/office/officeart/2005/8/layout/vList2"/>
    <dgm:cxn modelId="{75EBB66F-4BDC-432B-B350-9DC2CE02DC1C}" type="presParOf" srcId="{7BBA8D09-F382-4FB5-934D-9C42CBAFB04B}" destId="{D540A8D2-B2B7-4552-B1FC-9881FEA175B2}" srcOrd="5" destOrd="0" presId="urn:microsoft.com/office/officeart/2005/8/layout/vList2"/>
    <dgm:cxn modelId="{91F0EEFD-A61D-40C7-A684-EBAFDC109074}" type="presParOf" srcId="{7BBA8D09-F382-4FB5-934D-9C42CBAFB04B}" destId="{BE87DDD6-3A35-4CFB-80E4-B7FD61D10971}" srcOrd="6" destOrd="0" presId="urn:microsoft.com/office/officeart/2005/8/layout/vList2"/>
    <dgm:cxn modelId="{F21DDE85-3792-40D9-B939-3FA9CF69C35A}" type="presParOf" srcId="{7BBA8D09-F382-4FB5-934D-9C42CBAFB04B}" destId="{1624209C-BD49-437E-BEBF-F52EE8B57544}" srcOrd="7" destOrd="0" presId="urn:microsoft.com/office/officeart/2005/8/layout/vList2"/>
    <dgm:cxn modelId="{DAC38B3C-D155-4CF2-B834-1D98EFCB7189}" type="presParOf" srcId="{7BBA8D09-F382-4FB5-934D-9C42CBAFB04B}" destId="{63A0B0C5-8846-4F22-9F4D-31E97D71C6C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79D6B0-3718-45DA-A545-C917D41591AE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589A45E-1590-4B8E-96CE-978CD61FA510}">
      <dgm:prSet/>
      <dgm:spPr/>
      <dgm:t>
        <a:bodyPr/>
        <a:lstStyle/>
        <a:p>
          <a:pPr rtl="0"/>
          <a:r>
            <a:rPr lang="en-US" b="0"/>
            <a:t>Something You Know</a:t>
          </a:r>
          <a:endParaRPr lang="en-US"/>
        </a:p>
      </dgm:t>
    </dgm:pt>
    <dgm:pt modelId="{D0F75CD0-8F46-4A28-8525-F6B62DF86C90}" type="parTrans" cxnId="{F22FC977-B530-4507-B265-35B947D74173}">
      <dgm:prSet/>
      <dgm:spPr/>
      <dgm:t>
        <a:bodyPr/>
        <a:lstStyle/>
        <a:p>
          <a:endParaRPr lang="en-US"/>
        </a:p>
      </dgm:t>
    </dgm:pt>
    <dgm:pt modelId="{1442B2DF-F033-4A87-983A-D77CDB47C5C2}" type="sibTrans" cxnId="{F22FC977-B530-4507-B265-35B947D74173}">
      <dgm:prSet/>
      <dgm:spPr/>
      <dgm:t>
        <a:bodyPr/>
        <a:lstStyle/>
        <a:p>
          <a:endParaRPr lang="en-US"/>
        </a:p>
      </dgm:t>
    </dgm:pt>
    <dgm:pt modelId="{DF5F2728-2FF1-420B-B77E-8768DC6A12B4}">
      <dgm:prSet/>
      <dgm:spPr/>
      <dgm:t>
        <a:bodyPr/>
        <a:lstStyle/>
        <a:p>
          <a:r>
            <a:rPr lang="en-US" b="0"/>
            <a:t>Something You Have</a:t>
          </a:r>
          <a:endParaRPr lang="en-US"/>
        </a:p>
      </dgm:t>
    </dgm:pt>
    <dgm:pt modelId="{8CE2FD45-0AF8-47C8-A8FB-E58570C6A73A}" type="parTrans" cxnId="{0B26B453-10F5-4C64-AB0E-78D19B2560B2}">
      <dgm:prSet/>
      <dgm:spPr/>
      <dgm:t>
        <a:bodyPr/>
        <a:lstStyle/>
        <a:p>
          <a:endParaRPr lang="en-US"/>
        </a:p>
      </dgm:t>
    </dgm:pt>
    <dgm:pt modelId="{364FE3EC-E2F6-4D36-A049-A0811C69D199}" type="sibTrans" cxnId="{0B26B453-10F5-4C64-AB0E-78D19B2560B2}">
      <dgm:prSet/>
      <dgm:spPr/>
      <dgm:t>
        <a:bodyPr/>
        <a:lstStyle/>
        <a:p>
          <a:endParaRPr lang="en-US"/>
        </a:p>
      </dgm:t>
    </dgm:pt>
    <dgm:pt modelId="{60987A8D-3FEF-46BA-9FFE-E30BD2D9F8F1}">
      <dgm:prSet/>
      <dgm:spPr/>
      <dgm:t>
        <a:bodyPr/>
        <a:lstStyle/>
        <a:p>
          <a:r>
            <a:rPr lang="en-US" b="0"/>
            <a:t>Something You Are</a:t>
          </a:r>
          <a:endParaRPr lang="en-US"/>
        </a:p>
      </dgm:t>
    </dgm:pt>
    <dgm:pt modelId="{43642A42-D69F-42BA-9137-21A013000914}" type="parTrans" cxnId="{39B29B0A-37FC-4060-889B-1FFEE7E021F8}">
      <dgm:prSet/>
      <dgm:spPr/>
      <dgm:t>
        <a:bodyPr/>
        <a:lstStyle/>
        <a:p>
          <a:endParaRPr lang="en-US"/>
        </a:p>
      </dgm:t>
    </dgm:pt>
    <dgm:pt modelId="{B805ADC1-1560-4D48-B60F-6044A9D3E7B6}" type="sibTrans" cxnId="{39B29B0A-37FC-4060-889B-1FFEE7E021F8}">
      <dgm:prSet/>
      <dgm:spPr/>
      <dgm:t>
        <a:bodyPr/>
        <a:lstStyle/>
        <a:p>
          <a:endParaRPr lang="en-US"/>
        </a:p>
      </dgm:t>
    </dgm:pt>
    <dgm:pt modelId="{4C42FD70-055E-4557-BE24-C56F3FF7CBF7}">
      <dgm:prSet/>
      <dgm:spPr/>
      <dgm:t>
        <a:bodyPr/>
        <a:lstStyle/>
        <a:p>
          <a:r>
            <a:rPr lang="en-US" b="0"/>
            <a:t>Somewhere You Are</a:t>
          </a:r>
          <a:endParaRPr lang="en-US"/>
        </a:p>
      </dgm:t>
    </dgm:pt>
    <dgm:pt modelId="{A525B0AB-75EF-4411-BD4D-7836DAB3E9D6}" type="parTrans" cxnId="{C94E57E0-96CC-4A29-9C66-196BCDEF32D9}">
      <dgm:prSet/>
      <dgm:spPr/>
      <dgm:t>
        <a:bodyPr/>
        <a:lstStyle/>
        <a:p>
          <a:endParaRPr lang="en-US"/>
        </a:p>
      </dgm:t>
    </dgm:pt>
    <dgm:pt modelId="{F22E36E3-1726-49FF-B627-D50C69E91880}" type="sibTrans" cxnId="{C94E57E0-96CC-4A29-9C66-196BCDEF32D9}">
      <dgm:prSet/>
      <dgm:spPr/>
      <dgm:t>
        <a:bodyPr/>
        <a:lstStyle/>
        <a:p>
          <a:endParaRPr lang="en-US"/>
        </a:p>
      </dgm:t>
    </dgm:pt>
    <dgm:pt modelId="{ADA3A726-DD1D-4BFA-BDE7-D51D99E8D3BC}">
      <dgm:prSet/>
      <dgm:spPr/>
      <dgm:t>
        <a:bodyPr/>
        <a:lstStyle/>
        <a:p>
          <a:r>
            <a:rPr lang="en-US" b="0"/>
            <a:t>Something You Do</a:t>
          </a:r>
          <a:endParaRPr lang="en-US"/>
        </a:p>
      </dgm:t>
    </dgm:pt>
    <dgm:pt modelId="{693B8393-14F7-41C9-9F87-617B0A56527B}" type="parTrans" cxnId="{77A74260-CC78-4C12-BEF1-4C176B906CEB}">
      <dgm:prSet/>
      <dgm:spPr/>
      <dgm:t>
        <a:bodyPr/>
        <a:lstStyle/>
        <a:p>
          <a:endParaRPr lang="en-US"/>
        </a:p>
      </dgm:t>
    </dgm:pt>
    <dgm:pt modelId="{DB926A60-CB07-47FB-AE06-2D38F4DBE686}" type="sibTrans" cxnId="{77A74260-CC78-4C12-BEF1-4C176B906CEB}">
      <dgm:prSet/>
      <dgm:spPr/>
      <dgm:t>
        <a:bodyPr/>
        <a:lstStyle/>
        <a:p>
          <a:endParaRPr lang="en-US"/>
        </a:p>
      </dgm:t>
    </dgm:pt>
    <dgm:pt modelId="{4D3B61AA-2A2F-476B-95A9-967E77928966}" type="pres">
      <dgm:prSet presAssocID="{CC79D6B0-3718-45DA-A545-C917D41591AE}" presName="Name0" presStyleCnt="0">
        <dgm:presLayoutVars>
          <dgm:dir/>
          <dgm:animLvl val="lvl"/>
          <dgm:resizeHandles val="exact"/>
        </dgm:presLayoutVars>
      </dgm:prSet>
      <dgm:spPr/>
    </dgm:pt>
    <dgm:pt modelId="{FACC504C-3B30-436E-9762-F2E8A0A32ABF}" type="pres">
      <dgm:prSet presAssocID="{7589A45E-1590-4B8E-96CE-978CD61FA510}" presName="linNode" presStyleCnt="0"/>
      <dgm:spPr/>
    </dgm:pt>
    <dgm:pt modelId="{30F86497-D37E-4C0E-B16A-8F737B43D573}" type="pres">
      <dgm:prSet presAssocID="{7589A45E-1590-4B8E-96CE-978CD61FA51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80C4D07-E18C-470B-A9BC-B4CB41BFCE87}" type="pres">
      <dgm:prSet presAssocID="{1442B2DF-F033-4A87-983A-D77CDB47C5C2}" presName="sp" presStyleCnt="0"/>
      <dgm:spPr/>
    </dgm:pt>
    <dgm:pt modelId="{7B40750B-AEF4-4318-A4E7-EE6C80F16173}" type="pres">
      <dgm:prSet presAssocID="{DF5F2728-2FF1-420B-B77E-8768DC6A12B4}" presName="linNode" presStyleCnt="0"/>
      <dgm:spPr/>
    </dgm:pt>
    <dgm:pt modelId="{B254CD59-3427-46C0-AA54-4AAAA852A982}" type="pres">
      <dgm:prSet presAssocID="{DF5F2728-2FF1-420B-B77E-8768DC6A12B4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2DBDD463-C216-4404-AD20-DCA0521C8D7C}" type="pres">
      <dgm:prSet presAssocID="{364FE3EC-E2F6-4D36-A049-A0811C69D199}" presName="sp" presStyleCnt="0"/>
      <dgm:spPr/>
    </dgm:pt>
    <dgm:pt modelId="{9D0F5A5C-8550-4033-8DD1-74A560FF583E}" type="pres">
      <dgm:prSet presAssocID="{60987A8D-3FEF-46BA-9FFE-E30BD2D9F8F1}" presName="linNode" presStyleCnt="0"/>
      <dgm:spPr/>
    </dgm:pt>
    <dgm:pt modelId="{51103C38-8DE8-434A-AFB0-58A2E5FF3274}" type="pres">
      <dgm:prSet presAssocID="{60987A8D-3FEF-46BA-9FFE-E30BD2D9F8F1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F0E4BEF8-A5BC-4B97-8F27-C8034267432C}" type="pres">
      <dgm:prSet presAssocID="{B805ADC1-1560-4D48-B60F-6044A9D3E7B6}" presName="sp" presStyleCnt="0"/>
      <dgm:spPr/>
    </dgm:pt>
    <dgm:pt modelId="{E0F04D57-D698-46E6-AD1F-FEB86BA52F27}" type="pres">
      <dgm:prSet presAssocID="{4C42FD70-055E-4557-BE24-C56F3FF7CBF7}" presName="linNode" presStyleCnt="0"/>
      <dgm:spPr/>
    </dgm:pt>
    <dgm:pt modelId="{A43DF24D-A73F-45F1-9820-6B637B344E67}" type="pres">
      <dgm:prSet presAssocID="{4C42FD70-055E-4557-BE24-C56F3FF7CBF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2EEEFB30-3A03-47CC-B1B3-CE8561BC0440}" type="pres">
      <dgm:prSet presAssocID="{F22E36E3-1726-49FF-B627-D50C69E91880}" presName="sp" presStyleCnt="0"/>
      <dgm:spPr/>
    </dgm:pt>
    <dgm:pt modelId="{2EA24A49-114F-426E-9CC7-363F54DFDB29}" type="pres">
      <dgm:prSet presAssocID="{ADA3A726-DD1D-4BFA-BDE7-D51D99E8D3BC}" presName="linNode" presStyleCnt="0"/>
      <dgm:spPr/>
    </dgm:pt>
    <dgm:pt modelId="{2C02F110-BC14-431D-A752-0CC9F2501007}" type="pres">
      <dgm:prSet presAssocID="{ADA3A726-DD1D-4BFA-BDE7-D51D99E8D3B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39B29B0A-37FC-4060-889B-1FFEE7E021F8}" srcId="{CC79D6B0-3718-45DA-A545-C917D41591AE}" destId="{60987A8D-3FEF-46BA-9FFE-E30BD2D9F8F1}" srcOrd="2" destOrd="0" parTransId="{43642A42-D69F-42BA-9137-21A013000914}" sibTransId="{B805ADC1-1560-4D48-B60F-6044A9D3E7B6}"/>
    <dgm:cxn modelId="{A5E8B50F-A30F-4209-9CF7-4FA6CD7E9B62}" type="presOf" srcId="{CC79D6B0-3718-45DA-A545-C917D41591AE}" destId="{4D3B61AA-2A2F-476B-95A9-967E77928966}" srcOrd="0" destOrd="0" presId="urn:microsoft.com/office/officeart/2005/8/layout/vList5"/>
    <dgm:cxn modelId="{52D5F418-E574-471D-8BD0-36E6D9A437D0}" type="presOf" srcId="{4C42FD70-055E-4557-BE24-C56F3FF7CBF7}" destId="{A43DF24D-A73F-45F1-9820-6B637B344E67}" srcOrd="0" destOrd="0" presId="urn:microsoft.com/office/officeart/2005/8/layout/vList5"/>
    <dgm:cxn modelId="{B86B3A31-A8DB-4C61-8C9A-00409228DC92}" type="presOf" srcId="{60987A8D-3FEF-46BA-9FFE-E30BD2D9F8F1}" destId="{51103C38-8DE8-434A-AFB0-58A2E5FF3274}" srcOrd="0" destOrd="0" presId="urn:microsoft.com/office/officeart/2005/8/layout/vList5"/>
    <dgm:cxn modelId="{9CF0705E-4397-4514-B2C8-BD395D4DA916}" type="presOf" srcId="{ADA3A726-DD1D-4BFA-BDE7-D51D99E8D3BC}" destId="{2C02F110-BC14-431D-A752-0CC9F2501007}" srcOrd="0" destOrd="0" presId="urn:microsoft.com/office/officeart/2005/8/layout/vList5"/>
    <dgm:cxn modelId="{77A74260-CC78-4C12-BEF1-4C176B906CEB}" srcId="{CC79D6B0-3718-45DA-A545-C917D41591AE}" destId="{ADA3A726-DD1D-4BFA-BDE7-D51D99E8D3BC}" srcOrd="4" destOrd="0" parTransId="{693B8393-14F7-41C9-9F87-617B0A56527B}" sibTransId="{DB926A60-CB07-47FB-AE06-2D38F4DBE686}"/>
    <dgm:cxn modelId="{0B26B453-10F5-4C64-AB0E-78D19B2560B2}" srcId="{CC79D6B0-3718-45DA-A545-C917D41591AE}" destId="{DF5F2728-2FF1-420B-B77E-8768DC6A12B4}" srcOrd="1" destOrd="0" parTransId="{8CE2FD45-0AF8-47C8-A8FB-E58570C6A73A}" sibTransId="{364FE3EC-E2F6-4D36-A049-A0811C69D199}"/>
    <dgm:cxn modelId="{740CED75-60C5-4B35-BDD2-94F980AA3DF0}" type="presOf" srcId="{DF5F2728-2FF1-420B-B77E-8768DC6A12B4}" destId="{B254CD59-3427-46C0-AA54-4AAAA852A982}" srcOrd="0" destOrd="0" presId="urn:microsoft.com/office/officeart/2005/8/layout/vList5"/>
    <dgm:cxn modelId="{F22FC977-B530-4507-B265-35B947D74173}" srcId="{CC79D6B0-3718-45DA-A545-C917D41591AE}" destId="{7589A45E-1590-4B8E-96CE-978CD61FA510}" srcOrd="0" destOrd="0" parTransId="{D0F75CD0-8F46-4A28-8525-F6B62DF86C90}" sibTransId="{1442B2DF-F033-4A87-983A-D77CDB47C5C2}"/>
    <dgm:cxn modelId="{2F350C90-CEFA-461B-B23C-D7066F2689F6}" type="presOf" srcId="{7589A45E-1590-4B8E-96CE-978CD61FA510}" destId="{30F86497-D37E-4C0E-B16A-8F737B43D573}" srcOrd="0" destOrd="0" presId="urn:microsoft.com/office/officeart/2005/8/layout/vList5"/>
    <dgm:cxn modelId="{C94E57E0-96CC-4A29-9C66-196BCDEF32D9}" srcId="{CC79D6B0-3718-45DA-A545-C917D41591AE}" destId="{4C42FD70-055E-4557-BE24-C56F3FF7CBF7}" srcOrd="3" destOrd="0" parTransId="{A525B0AB-75EF-4411-BD4D-7836DAB3E9D6}" sibTransId="{F22E36E3-1726-49FF-B627-D50C69E91880}"/>
    <dgm:cxn modelId="{F40BA9FD-9302-484E-B46D-D5BC4A98EF72}" type="presParOf" srcId="{4D3B61AA-2A2F-476B-95A9-967E77928966}" destId="{FACC504C-3B30-436E-9762-F2E8A0A32ABF}" srcOrd="0" destOrd="0" presId="urn:microsoft.com/office/officeart/2005/8/layout/vList5"/>
    <dgm:cxn modelId="{3417775C-ABBF-455A-B358-DD0D5EE61FE0}" type="presParOf" srcId="{FACC504C-3B30-436E-9762-F2E8A0A32ABF}" destId="{30F86497-D37E-4C0E-B16A-8F737B43D573}" srcOrd="0" destOrd="0" presId="urn:microsoft.com/office/officeart/2005/8/layout/vList5"/>
    <dgm:cxn modelId="{2BD5DC29-1E21-4AC8-85E1-12F7CE1D94A8}" type="presParOf" srcId="{4D3B61AA-2A2F-476B-95A9-967E77928966}" destId="{980C4D07-E18C-470B-A9BC-B4CB41BFCE87}" srcOrd="1" destOrd="0" presId="urn:microsoft.com/office/officeart/2005/8/layout/vList5"/>
    <dgm:cxn modelId="{00AABC35-CF87-4645-BAC7-1E658FD967C1}" type="presParOf" srcId="{4D3B61AA-2A2F-476B-95A9-967E77928966}" destId="{7B40750B-AEF4-4318-A4E7-EE6C80F16173}" srcOrd="2" destOrd="0" presId="urn:microsoft.com/office/officeart/2005/8/layout/vList5"/>
    <dgm:cxn modelId="{7A035215-EB5D-45CF-889F-8784E66636E1}" type="presParOf" srcId="{7B40750B-AEF4-4318-A4E7-EE6C80F16173}" destId="{B254CD59-3427-46C0-AA54-4AAAA852A982}" srcOrd="0" destOrd="0" presId="urn:microsoft.com/office/officeart/2005/8/layout/vList5"/>
    <dgm:cxn modelId="{97723153-49EE-4331-8FF8-47FA04ADBD1B}" type="presParOf" srcId="{4D3B61AA-2A2F-476B-95A9-967E77928966}" destId="{2DBDD463-C216-4404-AD20-DCA0521C8D7C}" srcOrd="3" destOrd="0" presId="urn:microsoft.com/office/officeart/2005/8/layout/vList5"/>
    <dgm:cxn modelId="{3C24DEAF-9BB0-44D3-A7FC-87BBB22F4432}" type="presParOf" srcId="{4D3B61AA-2A2F-476B-95A9-967E77928966}" destId="{9D0F5A5C-8550-4033-8DD1-74A560FF583E}" srcOrd="4" destOrd="0" presId="urn:microsoft.com/office/officeart/2005/8/layout/vList5"/>
    <dgm:cxn modelId="{EF1EC263-DB74-4456-A281-C0D81EC424B2}" type="presParOf" srcId="{9D0F5A5C-8550-4033-8DD1-74A560FF583E}" destId="{51103C38-8DE8-434A-AFB0-58A2E5FF3274}" srcOrd="0" destOrd="0" presId="urn:microsoft.com/office/officeart/2005/8/layout/vList5"/>
    <dgm:cxn modelId="{61D00E55-4CCA-4BA2-9F2C-784FD6815621}" type="presParOf" srcId="{4D3B61AA-2A2F-476B-95A9-967E77928966}" destId="{F0E4BEF8-A5BC-4B97-8F27-C8034267432C}" srcOrd="5" destOrd="0" presId="urn:microsoft.com/office/officeart/2005/8/layout/vList5"/>
    <dgm:cxn modelId="{C245ECBC-E3A0-4FF3-8FFE-2D0746C4EB03}" type="presParOf" srcId="{4D3B61AA-2A2F-476B-95A9-967E77928966}" destId="{E0F04D57-D698-46E6-AD1F-FEB86BA52F27}" srcOrd="6" destOrd="0" presId="urn:microsoft.com/office/officeart/2005/8/layout/vList5"/>
    <dgm:cxn modelId="{6F9DB460-6695-43F4-9159-D89577F08E96}" type="presParOf" srcId="{E0F04D57-D698-46E6-AD1F-FEB86BA52F27}" destId="{A43DF24D-A73F-45F1-9820-6B637B344E67}" srcOrd="0" destOrd="0" presId="urn:microsoft.com/office/officeart/2005/8/layout/vList5"/>
    <dgm:cxn modelId="{99260C8A-ECF2-4C5B-A799-A1A69FCA2467}" type="presParOf" srcId="{4D3B61AA-2A2F-476B-95A9-967E77928966}" destId="{2EEEFB30-3A03-47CC-B1B3-CE8561BC0440}" srcOrd="7" destOrd="0" presId="urn:microsoft.com/office/officeart/2005/8/layout/vList5"/>
    <dgm:cxn modelId="{D27CA131-CB87-4F17-84C6-47A4F32C52E1}" type="presParOf" srcId="{4D3B61AA-2A2F-476B-95A9-967E77928966}" destId="{2EA24A49-114F-426E-9CC7-363F54DFDB29}" srcOrd="8" destOrd="0" presId="urn:microsoft.com/office/officeart/2005/8/layout/vList5"/>
    <dgm:cxn modelId="{D81ED2B1-82B7-48F4-AF77-8BB231F2DEBB}" type="presParOf" srcId="{2EA24A49-114F-426E-9CC7-363F54DFDB29}" destId="{2C02F110-BC14-431D-A752-0CC9F250100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3DCFF-94F3-46EE-8D04-128B7B4239DD}">
      <dsp:nvSpPr>
        <dsp:cNvPr id="0" name=""/>
        <dsp:cNvSpPr/>
      </dsp:nvSpPr>
      <dsp:spPr>
        <a:xfrm>
          <a:off x="0" y="7725"/>
          <a:ext cx="6900512" cy="10073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Something You Know</a:t>
          </a:r>
        </a:p>
      </dsp:txBody>
      <dsp:txXfrm>
        <a:off x="49176" y="56901"/>
        <a:ext cx="6802160" cy="909018"/>
      </dsp:txXfrm>
    </dsp:sp>
    <dsp:sp modelId="{DB981ECB-2343-4679-915A-C26570329672}">
      <dsp:nvSpPr>
        <dsp:cNvPr id="0" name=""/>
        <dsp:cNvSpPr/>
      </dsp:nvSpPr>
      <dsp:spPr>
        <a:xfrm>
          <a:off x="0" y="1136055"/>
          <a:ext cx="6900512" cy="1007370"/>
        </a:xfrm>
        <a:prstGeom prst="roundRect">
          <a:avLst/>
        </a:prstGeom>
        <a:solidFill>
          <a:schemeClr val="accent5">
            <a:hueOff val="381333"/>
            <a:satOff val="105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Something You Have</a:t>
          </a:r>
        </a:p>
      </dsp:txBody>
      <dsp:txXfrm>
        <a:off x="49176" y="1185231"/>
        <a:ext cx="6802160" cy="909018"/>
      </dsp:txXfrm>
    </dsp:sp>
    <dsp:sp modelId="{1677AF3A-691E-49E5-AFDC-E32E28208328}">
      <dsp:nvSpPr>
        <dsp:cNvPr id="0" name=""/>
        <dsp:cNvSpPr/>
      </dsp:nvSpPr>
      <dsp:spPr>
        <a:xfrm>
          <a:off x="0" y="2264385"/>
          <a:ext cx="6900512" cy="1007370"/>
        </a:xfrm>
        <a:prstGeom prst="roundRect">
          <a:avLst/>
        </a:prstGeom>
        <a:solidFill>
          <a:schemeClr val="accent5">
            <a:hueOff val="762667"/>
            <a:satOff val="20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Something You Are</a:t>
          </a:r>
        </a:p>
      </dsp:txBody>
      <dsp:txXfrm>
        <a:off x="49176" y="2313561"/>
        <a:ext cx="6802160" cy="909018"/>
      </dsp:txXfrm>
    </dsp:sp>
    <dsp:sp modelId="{BE87DDD6-3A35-4CFB-80E4-B7FD61D10971}">
      <dsp:nvSpPr>
        <dsp:cNvPr id="0" name=""/>
        <dsp:cNvSpPr/>
      </dsp:nvSpPr>
      <dsp:spPr>
        <a:xfrm>
          <a:off x="0" y="3392715"/>
          <a:ext cx="6900512" cy="1007370"/>
        </a:xfrm>
        <a:prstGeom prst="roundRect">
          <a:avLst/>
        </a:prstGeom>
        <a:solidFill>
          <a:schemeClr val="accent5">
            <a:hueOff val="1144000"/>
            <a:satOff val="314"/>
            <a:lumOff val="-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Somewhere You Are</a:t>
          </a:r>
        </a:p>
      </dsp:txBody>
      <dsp:txXfrm>
        <a:off x="49176" y="3441891"/>
        <a:ext cx="6802160" cy="909018"/>
      </dsp:txXfrm>
    </dsp:sp>
    <dsp:sp modelId="{63A0B0C5-8846-4F22-9F4D-31E97D71C6CF}">
      <dsp:nvSpPr>
        <dsp:cNvPr id="0" name=""/>
        <dsp:cNvSpPr/>
      </dsp:nvSpPr>
      <dsp:spPr>
        <a:xfrm>
          <a:off x="0" y="4521045"/>
          <a:ext cx="6900512" cy="1007370"/>
        </a:xfrm>
        <a:prstGeom prst="roundRect">
          <a:avLst/>
        </a:prstGeom>
        <a:solidFill>
          <a:schemeClr val="accent5">
            <a:hueOff val="1525334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Something You Do</a:t>
          </a:r>
        </a:p>
      </dsp:txBody>
      <dsp:txXfrm>
        <a:off x="49176" y="4570221"/>
        <a:ext cx="6802160" cy="909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86497-D37E-4C0E-B16A-8F737B43D573}">
      <dsp:nvSpPr>
        <dsp:cNvPr id="0" name=""/>
        <dsp:cNvSpPr/>
      </dsp:nvSpPr>
      <dsp:spPr>
        <a:xfrm>
          <a:off x="3493078" y="1528"/>
          <a:ext cx="3929712" cy="6684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kern="1200"/>
            <a:t>Something You Know</a:t>
          </a:r>
          <a:endParaRPr lang="en-US" sz="3400" kern="1200"/>
        </a:p>
      </dsp:txBody>
      <dsp:txXfrm>
        <a:off x="3525708" y="34158"/>
        <a:ext cx="3864452" cy="603178"/>
      </dsp:txXfrm>
    </dsp:sp>
    <dsp:sp modelId="{B254CD59-3427-46C0-AA54-4AAAA852A982}">
      <dsp:nvSpPr>
        <dsp:cNvPr id="0" name=""/>
        <dsp:cNvSpPr/>
      </dsp:nvSpPr>
      <dsp:spPr>
        <a:xfrm>
          <a:off x="3493078" y="703389"/>
          <a:ext cx="3929712" cy="6684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kern="1200"/>
            <a:t>Something You Have</a:t>
          </a:r>
          <a:endParaRPr lang="en-US" sz="3400" kern="1200"/>
        </a:p>
      </dsp:txBody>
      <dsp:txXfrm>
        <a:off x="3525708" y="736019"/>
        <a:ext cx="3864452" cy="603178"/>
      </dsp:txXfrm>
    </dsp:sp>
    <dsp:sp modelId="{51103C38-8DE8-434A-AFB0-58A2E5FF3274}">
      <dsp:nvSpPr>
        <dsp:cNvPr id="0" name=""/>
        <dsp:cNvSpPr/>
      </dsp:nvSpPr>
      <dsp:spPr>
        <a:xfrm>
          <a:off x="3493078" y="1405250"/>
          <a:ext cx="3929712" cy="66843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kern="1200"/>
            <a:t>Something You Are</a:t>
          </a:r>
          <a:endParaRPr lang="en-US" sz="3400" kern="1200"/>
        </a:p>
      </dsp:txBody>
      <dsp:txXfrm>
        <a:off x="3525708" y="1437880"/>
        <a:ext cx="3864452" cy="603178"/>
      </dsp:txXfrm>
    </dsp:sp>
    <dsp:sp modelId="{A43DF24D-A73F-45F1-9820-6B637B344E67}">
      <dsp:nvSpPr>
        <dsp:cNvPr id="0" name=""/>
        <dsp:cNvSpPr/>
      </dsp:nvSpPr>
      <dsp:spPr>
        <a:xfrm>
          <a:off x="3493078" y="2107111"/>
          <a:ext cx="3929712" cy="6684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kern="1200"/>
            <a:t>Somewhere You Are</a:t>
          </a:r>
          <a:endParaRPr lang="en-US" sz="3400" kern="1200"/>
        </a:p>
      </dsp:txBody>
      <dsp:txXfrm>
        <a:off x="3525708" y="2139741"/>
        <a:ext cx="3864452" cy="603178"/>
      </dsp:txXfrm>
    </dsp:sp>
    <dsp:sp modelId="{2C02F110-BC14-431D-A752-0CC9F2501007}">
      <dsp:nvSpPr>
        <dsp:cNvPr id="0" name=""/>
        <dsp:cNvSpPr/>
      </dsp:nvSpPr>
      <dsp:spPr>
        <a:xfrm>
          <a:off x="3493078" y="2808972"/>
          <a:ext cx="3929712" cy="66843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kern="1200"/>
            <a:t>Something You Do</a:t>
          </a:r>
          <a:endParaRPr lang="en-US" sz="3400" kern="1200"/>
        </a:p>
      </dsp:txBody>
      <dsp:txXfrm>
        <a:off x="3525708" y="2841602"/>
        <a:ext cx="3864452" cy="603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47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1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8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0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83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71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6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0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1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5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7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29645-9C19-4631-9927-9E671B092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10800">
                <a:solidFill>
                  <a:schemeClr val="bg1"/>
                </a:solidFill>
                <a:cs typeface="Calibri Light"/>
              </a:rPr>
              <a:t>Authentication</a:t>
            </a:r>
            <a:endParaRPr lang="en-US" sz="108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Multifactor Authentication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0" name="Rectangle 68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0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46B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95B8-4A71-4E86-9500-523EF996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What is something you 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FA509-29EE-4EA6-9449-F336C346C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1" y="1900826"/>
            <a:ext cx="6396204" cy="662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A physical trait that relates only to you, such as a fingerprint or your eyes. </a:t>
            </a:r>
          </a:p>
        </p:txBody>
      </p:sp>
      <p:sp>
        <p:nvSpPr>
          <p:cNvPr id="74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Graphic 17" descr="Finger Print">
            <a:extLst>
              <a:ext uri="{FF2B5EF4-FFF2-40B4-BE49-F238E27FC236}">
                <a16:creationId xmlns:a16="http://schemas.microsoft.com/office/drawing/2014/main" id="{3906E0E5-DC1D-42A0-9D6B-986BFCA19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4707" y="3067050"/>
            <a:ext cx="3019537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66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C93C6-220A-441D-8456-0645C527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000"/>
              <a:t>Somewhere You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C11C1-F923-4B16-A176-3FA81B016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Graphic 6" descr="Earth globe: Americas with solid fill">
            <a:extLst>
              <a:ext uri="{FF2B5EF4-FFF2-40B4-BE49-F238E27FC236}">
                <a16:creationId xmlns:a16="http://schemas.microsoft.com/office/drawing/2014/main" id="{E60E1BBD-2969-464D-8FAD-41623BC1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265" y="591670"/>
            <a:ext cx="2688873" cy="2688873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6B47E"/>
          </a:solidFill>
          <a:ln w="38100" cap="rnd">
            <a:solidFill>
              <a:srgbClr val="46B4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6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rgbClr val="46B47E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36385-5CB2-4427-BB38-062E783A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400">
                <a:solidFill>
                  <a:srgbClr val="FBF9F6"/>
                </a:solidFill>
              </a:rPr>
              <a:t>What is Somewhere </a:t>
            </a:r>
            <a:r>
              <a:rPr lang="en-US" sz="7400" dirty="0">
                <a:solidFill>
                  <a:srgbClr val="FBF9F6"/>
                </a:solidFill>
              </a:rPr>
              <a:t>you 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91F1C-0184-4419-879A-468F65AF8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2061" y="4312561"/>
            <a:ext cx="5649349" cy="168781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3600">
                <a:solidFill>
                  <a:srgbClr val="FBF9F6"/>
                </a:solidFill>
              </a:rPr>
              <a:t>When a location is used for authentication, such as unlocking a phone when at home at a certain spot. </a:t>
            </a:r>
          </a:p>
        </p:txBody>
      </p:sp>
      <p:pic>
        <p:nvPicPr>
          <p:cNvPr id="18" name="Graphic 17" descr="Unlock">
            <a:extLst>
              <a:ext uri="{FF2B5EF4-FFF2-40B4-BE49-F238E27FC236}">
                <a16:creationId xmlns:a16="http://schemas.microsoft.com/office/drawing/2014/main" id="{B5D6D078-E274-42FE-89A7-5CFE183C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27" name="Rectangle 6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27432"/>
          </a:xfrm>
          <a:custGeom>
            <a:avLst/>
            <a:gdLst>
              <a:gd name="connsiteX0" fmla="*/ 0 w 5303520"/>
              <a:gd name="connsiteY0" fmla="*/ 0 h 27432"/>
              <a:gd name="connsiteX1" fmla="*/ 556870 w 5303520"/>
              <a:gd name="connsiteY1" fmla="*/ 0 h 27432"/>
              <a:gd name="connsiteX2" fmla="*/ 1272845 w 5303520"/>
              <a:gd name="connsiteY2" fmla="*/ 0 h 27432"/>
              <a:gd name="connsiteX3" fmla="*/ 1882750 w 5303520"/>
              <a:gd name="connsiteY3" fmla="*/ 0 h 27432"/>
              <a:gd name="connsiteX4" fmla="*/ 2439619 w 5303520"/>
              <a:gd name="connsiteY4" fmla="*/ 0 h 27432"/>
              <a:gd name="connsiteX5" fmla="*/ 3155594 w 5303520"/>
              <a:gd name="connsiteY5" fmla="*/ 0 h 27432"/>
              <a:gd name="connsiteX6" fmla="*/ 3818534 w 5303520"/>
              <a:gd name="connsiteY6" fmla="*/ 0 h 27432"/>
              <a:gd name="connsiteX7" fmla="*/ 4481474 w 5303520"/>
              <a:gd name="connsiteY7" fmla="*/ 0 h 27432"/>
              <a:gd name="connsiteX8" fmla="*/ 5303520 w 5303520"/>
              <a:gd name="connsiteY8" fmla="*/ 0 h 27432"/>
              <a:gd name="connsiteX9" fmla="*/ 5303520 w 5303520"/>
              <a:gd name="connsiteY9" fmla="*/ 27432 h 27432"/>
              <a:gd name="connsiteX10" fmla="*/ 4746650 w 5303520"/>
              <a:gd name="connsiteY10" fmla="*/ 27432 h 27432"/>
              <a:gd name="connsiteX11" fmla="*/ 4242816 w 5303520"/>
              <a:gd name="connsiteY11" fmla="*/ 27432 h 27432"/>
              <a:gd name="connsiteX12" fmla="*/ 3526841 w 5303520"/>
              <a:gd name="connsiteY12" fmla="*/ 27432 h 27432"/>
              <a:gd name="connsiteX13" fmla="*/ 2969971 w 5303520"/>
              <a:gd name="connsiteY13" fmla="*/ 27432 h 27432"/>
              <a:gd name="connsiteX14" fmla="*/ 2253996 w 5303520"/>
              <a:gd name="connsiteY14" fmla="*/ 27432 h 27432"/>
              <a:gd name="connsiteX15" fmla="*/ 1484986 w 5303520"/>
              <a:gd name="connsiteY15" fmla="*/ 27432 h 27432"/>
              <a:gd name="connsiteX16" fmla="*/ 875081 w 5303520"/>
              <a:gd name="connsiteY16" fmla="*/ 27432 h 27432"/>
              <a:gd name="connsiteX17" fmla="*/ 0 w 5303520"/>
              <a:gd name="connsiteY17" fmla="*/ 27432 h 27432"/>
              <a:gd name="connsiteX18" fmla="*/ 0 w 530352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27432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3593" y="13343"/>
                  <a:pt x="5303797" y="14402"/>
                  <a:pt x="5303520" y="27432"/>
                </a:cubicBezTo>
                <a:cubicBezTo>
                  <a:pt x="5132450" y="9645"/>
                  <a:pt x="4953391" y="27858"/>
                  <a:pt x="4746650" y="27432"/>
                </a:cubicBezTo>
                <a:cubicBezTo>
                  <a:pt x="4539909" y="27007"/>
                  <a:pt x="4361261" y="16312"/>
                  <a:pt x="4242816" y="27432"/>
                </a:cubicBezTo>
                <a:cubicBezTo>
                  <a:pt x="4124371" y="38552"/>
                  <a:pt x="3754907" y="30170"/>
                  <a:pt x="3526841" y="27432"/>
                </a:cubicBezTo>
                <a:cubicBezTo>
                  <a:pt x="3298775" y="24694"/>
                  <a:pt x="3164473" y="13057"/>
                  <a:pt x="2969971" y="27432"/>
                </a:cubicBezTo>
                <a:cubicBezTo>
                  <a:pt x="2775469" y="41808"/>
                  <a:pt x="2608536" y="11194"/>
                  <a:pt x="2253996" y="27432"/>
                </a:cubicBezTo>
                <a:cubicBezTo>
                  <a:pt x="1899456" y="43670"/>
                  <a:pt x="1752044" y="37933"/>
                  <a:pt x="1484986" y="27432"/>
                </a:cubicBezTo>
                <a:cubicBezTo>
                  <a:pt x="1217928" y="16932"/>
                  <a:pt x="1060609" y="4360"/>
                  <a:pt x="875081" y="27432"/>
                </a:cubicBezTo>
                <a:cubicBezTo>
                  <a:pt x="689553" y="50504"/>
                  <a:pt x="188846" y="34372"/>
                  <a:pt x="0" y="27432"/>
                </a:cubicBezTo>
                <a:cubicBezTo>
                  <a:pt x="-1027" y="16774"/>
                  <a:pt x="589" y="8401"/>
                  <a:pt x="0" y="0"/>
                </a:cubicBezTo>
                <a:close/>
              </a:path>
              <a:path w="5303520" h="27432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3295" y="13080"/>
                  <a:pt x="5304172" y="14823"/>
                  <a:pt x="5303520" y="27432"/>
                </a:cubicBezTo>
                <a:cubicBezTo>
                  <a:pt x="5082751" y="27600"/>
                  <a:pt x="4993374" y="33244"/>
                  <a:pt x="4746650" y="27432"/>
                </a:cubicBezTo>
                <a:cubicBezTo>
                  <a:pt x="4499926" y="21621"/>
                  <a:pt x="4368648" y="1957"/>
                  <a:pt x="4083710" y="27432"/>
                </a:cubicBezTo>
                <a:cubicBezTo>
                  <a:pt x="3798772" y="52907"/>
                  <a:pt x="3729434" y="14645"/>
                  <a:pt x="3473806" y="27432"/>
                </a:cubicBezTo>
                <a:cubicBezTo>
                  <a:pt x="3218178" y="40219"/>
                  <a:pt x="3056855" y="39147"/>
                  <a:pt x="2704795" y="27432"/>
                </a:cubicBezTo>
                <a:cubicBezTo>
                  <a:pt x="2352735" y="15717"/>
                  <a:pt x="2319447" y="38401"/>
                  <a:pt x="1935785" y="27432"/>
                </a:cubicBezTo>
                <a:cubicBezTo>
                  <a:pt x="1552123" y="16464"/>
                  <a:pt x="1532619" y="8678"/>
                  <a:pt x="1378915" y="27432"/>
                </a:cubicBezTo>
                <a:cubicBezTo>
                  <a:pt x="1225211" y="46187"/>
                  <a:pt x="1038692" y="43452"/>
                  <a:pt x="715975" y="27432"/>
                </a:cubicBezTo>
                <a:cubicBezTo>
                  <a:pt x="393258" y="11412"/>
                  <a:pt x="303768" y="36088"/>
                  <a:pt x="0" y="27432"/>
                </a:cubicBezTo>
                <a:cubicBezTo>
                  <a:pt x="151" y="17585"/>
                  <a:pt x="-198" y="13251"/>
                  <a:pt x="0" y="0"/>
                </a:cubicBezTo>
                <a:close/>
              </a:path>
            </a:pathLst>
          </a:custGeom>
          <a:solidFill>
            <a:srgbClr val="FBF9F6"/>
          </a:solidFill>
          <a:ln w="41275" cap="rnd">
            <a:solidFill>
              <a:srgbClr val="FBF9F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1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C93C6-220A-441D-8456-0645C527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000"/>
              <a:t>Something You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C11C1-F923-4B16-A176-3FA81B016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Graphic 6" descr="Signature with solid fill">
            <a:extLst>
              <a:ext uri="{FF2B5EF4-FFF2-40B4-BE49-F238E27FC236}">
                <a16:creationId xmlns:a16="http://schemas.microsoft.com/office/drawing/2014/main" id="{E60E1BBD-2969-464D-8FAD-41623BC1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265" y="591670"/>
            <a:ext cx="2688873" cy="2688873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6B47E"/>
          </a:solidFill>
          <a:ln w="38100" cap="rnd">
            <a:solidFill>
              <a:srgbClr val="46B4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9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rgbClr val="46B47E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A4114-E572-4ABF-898D-3D071019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BF9F6"/>
                </a:solidFill>
              </a:rPr>
              <a:t>What is something you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C76F6-2B7D-4449-96CD-454DF2EC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2061" y="4312561"/>
            <a:ext cx="5649349" cy="1687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rgbClr val="FBF9F6"/>
                </a:solidFill>
              </a:rPr>
              <a:t>A particular behavior that only you do, such as a routine you have. </a:t>
            </a:r>
          </a:p>
        </p:txBody>
      </p:sp>
      <p:pic>
        <p:nvPicPr>
          <p:cNvPr id="18" name="Graphic 17" descr="Gymnast - Floor Routine">
            <a:extLst>
              <a:ext uri="{FF2B5EF4-FFF2-40B4-BE49-F238E27FC236}">
                <a16:creationId xmlns:a16="http://schemas.microsoft.com/office/drawing/2014/main" id="{922AA707-32FE-4173-9CF0-BEB2B7808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6" name="Rectangle 6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27432"/>
          </a:xfrm>
          <a:custGeom>
            <a:avLst/>
            <a:gdLst>
              <a:gd name="connsiteX0" fmla="*/ 0 w 5303520"/>
              <a:gd name="connsiteY0" fmla="*/ 0 h 27432"/>
              <a:gd name="connsiteX1" fmla="*/ 556870 w 5303520"/>
              <a:gd name="connsiteY1" fmla="*/ 0 h 27432"/>
              <a:gd name="connsiteX2" fmla="*/ 1272845 w 5303520"/>
              <a:gd name="connsiteY2" fmla="*/ 0 h 27432"/>
              <a:gd name="connsiteX3" fmla="*/ 1882750 w 5303520"/>
              <a:gd name="connsiteY3" fmla="*/ 0 h 27432"/>
              <a:gd name="connsiteX4" fmla="*/ 2439619 w 5303520"/>
              <a:gd name="connsiteY4" fmla="*/ 0 h 27432"/>
              <a:gd name="connsiteX5" fmla="*/ 3155594 w 5303520"/>
              <a:gd name="connsiteY5" fmla="*/ 0 h 27432"/>
              <a:gd name="connsiteX6" fmla="*/ 3818534 w 5303520"/>
              <a:gd name="connsiteY6" fmla="*/ 0 h 27432"/>
              <a:gd name="connsiteX7" fmla="*/ 4481474 w 5303520"/>
              <a:gd name="connsiteY7" fmla="*/ 0 h 27432"/>
              <a:gd name="connsiteX8" fmla="*/ 5303520 w 5303520"/>
              <a:gd name="connsiteY8" fmla="*/ 0 h 27432"/>
              <a:gd name="connsiteX9" fmla="*/ 5303520 w 5303520"/>
              <a:gd name="connsiteY9" fmla="*/ 27432 h 27432"/>
              <a:gd name="connsiteX10" fmla="*/ 4746650 w 5303520"/>
              <a:gd name="connsiteY10" fmla="*/ 27432 h 27432"/>
              <a:gd name="connsiteX11" fmla="*/ 4242816 w 5303520"/>
              <a:gd name="connsiteY11" fmla="*/ 27432 h 27432"/>
              <a:gd name="connsiteX12" fmla="*/ 3526841 w 5303520"/>
              <a:gd name="connsiteY12" fmla="*/ 27432 h 27432"/>
              <a:gd name="connsiteX13" fmla="*/ 2969971 w 5303520"/>
              <a:gd name="connsiteY13" fmla="*/ 27432 h 27432"/>
              <a:gd name="connsiteX14" fmla="*/ 2253996 w 5303520"/>
              <a:gd name="connsiteY14" fmla="*/ 27432 h 27432"/>
              <a:gd name="connsiteX15" fmla="*/ 1484986 w 5303520"/>
              <a:gd name="connsiteY15" fmla="*/ 27432 h 27432"/>
              <a:gd name="connsiteX16" fmla="*/ 875081 w 5303520"/>
              <a:gd name="connsiteY16" fmla="*/ 27432 h 27432"/>
              <a:gd name="connsiteX17" fmla="*/ 0 w 5303520"/>
              <a:gd name="connsiteY17" fmla="*/ 27432 h 27432"/>
              <a:gd name="connsiteX18" fmla="*/ 0 w 530352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27432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3593" y="13343"/>
                  <a:pt x="5303797" y="14402"/>
                  <a:pt x="5303520" y="27432"/>
                </a:cubicBezTo>
                <a:cubicBezTo>
                  <a:pt x="5132450" y="9645"/>
                  <a:pt x="4953391" y="27858"/>
                  <a:pt x="4746650" y="27432"/>
                </a:cubicBezTo>
                <a:cubicBezTo>
                  <a:pt x="4539909" y="27007"/>
                  <a:pt x="4361261" y="16312"/>
                  <a:pt x="4242816" y="27432"/>
                </a:cubicBezTo>
                <a:cubicBezTo>
                  <a:pt x="4124371" y="38552"/>
                  <a:pt x="3754907" y="30170"/>
                  <a:pt x="3526841" y="27432"/>
                </a:cubicBezTo>
                <a:cubicBezTo>
                  <a:pt x="3298775" y="24694"/>
                  <a:pt x="3164473" y="13057"/>
                  <a:pt x="2969971" y="27432"/>
                </a:cubicBezTo>
                <a:cubicBezTo>
                  <a:pt x="2775469" y="41808"/>
                  <a:pt x="2608536" y="11194"/>
                  <a:pt x="2253996" y="27432"/>
                </a:cubicBezTo>
                <a:cubicBezTo>
                  <a:pt x="1899456" y="43670"/>
                  <a:pt x="1752044" y="37933"/>
                  <a:pt x="1484986" y="27432"/>
                </a:cubicBezTo>
                <a:cubicBezTo>
                  <a:pt x="1217928" y="16932"/>
                  <a:pt x="1060609" y="4360"/>
                  <a:pt x="875081" y="27432"/>
                </a:cubicBezTo>
                <a:cubicBezTo>
                  <a:pt x="689553" y="50504"/>
                  <a:pt x="188846" y="34372"/>
                  <a:pt x="0" y="27432"/>
                </a:cubicBezTo>
                <a:cubicBezTo>
                  <a:pt x="-1027" y="16774"/>
                  <a:pt x="589" y="8401"/>
                  <a:pt x="0" y="0"/>
                </a:cubicBezTo>
                <a:close/>
              </a:path>
              <a:path w="5303520" h="27432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3295" y="13080"/>
                  <a:pt x="5304172" y="14823"/>
                  <a:pt x="5303520" y="27432"/>
                </a:cubicBezTo>
                <a:cubicBezTo>
                  <a:pt x="5082751" y="27600"/>
                  <a:pt x="4993374" y="33244"/>
                  <a:pt x="4746650" y="27432"/>
                </a:cubicBezTo>
                <a:cubicBezTo>
                  <a:pt x="4499926" y="21621"/>
                  <a:pt x="4368648" y="1957"/>
                  <a:pt x="4083710" y="27432"/>
                </a:cubicBezTo>
                <a:cubicBezTo>
                  <a:pt x="3798772" y="52907"/>
                  <a:pt x="3729434" y="14645"/>
                  <a:pt x="3473806" y="27432"/>
                </a:cubicBezTo>
                <a:cubicBezTo>
                  <a:pt x="3218178" y="40219"/>
                  <a:pt x="3056855" y="39147"/>
                  <a:pt x="2704795" y="27432"/>
                </a:cubicBezTo>
                <a:cubicBezTo>
                  <a:pt x="2352735" y="15717"/>
                  <a:pt x="2319447" y="38401"/>
                  <a:pt x="1935785" y="27432"/>
                </a:cubicBezTo>
                <a:cubicBezTo>
                  <a:pt x="1552123" y="16464"/>
                  <a:pt x="1532619" y="8678"/>
                  <a:pt x="1378915" y="27432"/>
                </a:cubicBezTo>
                <a:cubicBezTo>
                  <a:pt x="1225211" y="46187"/>
                  <a:pt x="1038692" y="43452"/>
                  <a:pt x="715975" y="27432"/>
                </a:cubicBezTo>
                <a:cubicBezTo>
                  <a:pt x="393258" y="11412"/>
                  <a:pt x="303768" y="36088"/>
                  <a:pt x="0" y="27432"/>
                </a:cubicBezTo>
                <a:cubicBezTo>
                  <a:pt x="151" y="17585"/>
                  <a:pt x="-198" y="13251"/>
                  <a:pt x="0" y="0"/>
                </a:cubicBezTo>
                <a:close/>
              </a:path>
            </a:pathLst>
          </a:custGeom>
          <a:solidFill>
            <a:srgbClr val="FBF9F6"/>
          </a:solidFill>
          <a:ln w="41275" cap="rnd">
            <a:solidFill>
              <a:srgbClr val="FBF9F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91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rgbClr val="46B47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C5082-7609-49DB-8BC2-6BE8A1DEF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Mutlifactor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317BB-0256-414C-BABB-624BCD42D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FFFFFF"/>
                </a:solidFill>
              </a:rPr>
              <a:t>The combination of two or more types of authentication to make something more secure. 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5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94CC9-BBAF-47D0-B2DE-CD03BCA1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Group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C68-FAE6-44AF-9E3E-50CBBBB10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6B47E"/>
          </a:solidFill>
          <a:ln w="38100" cap="rnd">
            <a:solidFill>
              <a:srgbClr val="46B4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C30D0CD8-A6B4-48D6-8547-961F1550B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5" r="26547" b="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003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85994-1C98-47FD-BF5E-E944CD80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Wordsearch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31152-BE4A-4270-907A-FFECCFEF8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6B47E"/>
          </a:solidFill>
          <a:ln w="38100" cap="rnd">
            <a:solidFill>
              <a:srgbClr val="46B4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F0CD50F5-998D-47D7-9D05-5162FF9E1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371600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61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246-DDBD-4B29-A5EC-49B3FD6F3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/>
              <a:t>Wrap Up</a:t>
            </a:r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46B47E"/>
          </a:solidFill>
          <a:ln w="34925">
            <a:solidFill>
              <a:srgbClr val="46B4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436C9CA-4033-4C65-AF83-630163EB4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873348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0974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rgbClr val="46B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0AE7B-1499-4D1D-B684-F05FD8A3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Authentication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7DF63-C5B1-4404-B6FB-11993C033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695230"/>
            <a:ext cx="9144000" cy="16265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>
                <a:solidFill>
                  <a:srgbClr val="FFFFFF"/>
                </a:solidFill>
              </a:rPr>
              <a:t>The process or action of verifying the identity of a user or process.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99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EDDC9-617F-4728-9DED-E4C5D6BC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/>
              <a:t>What types of  authentication have you seen in your life?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3B12-CA23-4F4B-B960-25AB74D8C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6B47E"/>
          </a:solidFill>
          <a:ln w="38100" cap="rnd">
            <a:solidFill>
              <a:srgbClr val="46B4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5807B7C7-08B9-4BA6-83EB-742761101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06" r="10740" b="-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520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46F82-5BEE-4105-B710-D142E3B2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600"/>
              <a:t>Factors of Authentication 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46B47E"/>
          </a:solidFill>
          <a:ln w="34925">
            <a:solidFill>
              <a:srgbClr val="46B4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2FC888-1A57-47EA-9F2E-018134985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11155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081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C9BFD-101A-4EC2-914C-16097E055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000"/>
              <a:t>Something You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FFBB2-B0BB-40E2-A086-AC994C865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Graphic 6" descr="Brain in head with solid fill">
            <a:extLst>
              <a:ext uri="{FF2B5EF4-FFF2-40B4-BE49-F238E27FC236}">
                <a16:creationId xmlns:a16="http://schemas.microsoft.com/office/drawing/2014/main" id="{43AFADFD-D2DE-40B8-8A33-C6F01086F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265" y="591670"/>
            <a:ext cx="2688873" cy="2688873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6B47E"/>
          </a:solidFill>
          <a:ln w="38100" cap="rnd">
            <a:solidFill>
              <a:srgbClr val="46B4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1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rgbClr val="46B47E"/>
          </a:solidFill>
          <a:ln w="57150">
            <a:solidFill>
              <a:srgbClr val="46B47E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F2CC5-5A85-4BEF-9B23-20706EAD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400">
                <a:solidFill>
                  <a:srgbClr val="FFFFFF"/>
                </a:solidFill>
              </a:rPr>
              <a:t>What is something you know?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1D3B6-0A09-4B23-BD2F-B824B78D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832" y="4353507"/>
            <a:ext cx="5733288" cy="9326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700">
                <a:solidFill>
                  <a:srgbClr val="FFFFFF"/>
                </a:solidFill>
              </a:rPr>
              <a:t>Information that you have memorized, such as a password or a PIN. 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A33370E-54A1-42CD-BDA4-5FE6EBEA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154" y="4994526"/>
            <a:ext cx="2743200" cy="5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A0A88-AED5-4C69-9327-1D99AD3CD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000"/>
              <a:t>Something You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727F-ECC3-4160-9F32-F85936926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Graphic 6" descr="Home">
            <a:extLst>
              <a:ext uri="{FF2B5EF4-FFF2-40B4-BE49-F238E27FC236}">
                <a16:creationId xmlns:a16="http://schemas.microsoft.com/office/drawing/2014/main" id="{E461DC0A-F6BE-45DD-95D0-C5438C016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265" y="591670"/>
            <a:ext cx="2688873" cy="2688873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6B47E"/>
          </a:solidFill>
          <a:ln w="38100" cap="rnd">
            <a:solidFill>
              <a:srgbClr val="46B4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52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46B47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30067-7275-4F82-B18A-D325EA8A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something you have?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8CCCA-1C02-4CB9-A943-B7ADA6369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5895" y="4023096"/>
            <a:ext cx="3055712" cy="84504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</a:rPr>
              <a:t>Something you physically carry on you, such as an ID Card or a Smartphone.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6B47E"/>
          </a:solidFill>
          <a:ln w="38100" cap="rnd">
            <a:solidFill>
              <a:srgbClr val="46B4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E2FEB02C-44A4-4DF6-9309-F4E5D01E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656387"/>
            <a:ext cx="5448327" cy="544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3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C93C6-220A-441D-8456-0645C527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000"/>
              <a:t>Something You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C11C1-F923-4B16-A176-3FA81B016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E60E1BBD-2969-464D-8FAD-41623BC18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265" y="591670"/>
            <a:ext cx="2688873" cy="2688873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6B47E"/>
          </a:solidFill>
          <a:ln w="38100" cap="rnd">
            <a:solidFill>
              <a:srgbClr val="46B47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048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SketchyVTI</vt:lpstr>
      <vt:lpstr>Authentication</vt:lpstr>
      <vt:lpstr>Authentication </vt:lpstr>
      <vt:lpstr>What types of  authentication have you seen in your life?</vt:lpstr>
      <vt:lpstr>Factors of Authentication </vt:lpstr>
      <vt:lpstr>Something You KNow</vt:lpstr>
      <vt:lpstr>What is something you know?</vt:lpstr>
      <vt:lpstr>Something You Have</vt:lpstr>
      <vt:lpstr>What is something you have?</vt:lpstr>
      <vt:lpstr>Something You are</vt:lpstr>
      <vt:lpstr>What is something you are?</vt:lpstr>
      <vt:lpstr>Somewhere You are</vt:lpstr>
      <vt:lpstr>What is Somewhere you are?</vt:lpstr>
      <vt:lpstr>Something You Do</vt:lpstr>
      <vt:lpstr>What is something you do?</vt:lpstr>
      <vt:lpstr>Mutlifactor Authentication</vt:lpstr>
      <vt:lpstr>Group Activity</vt:lpstr>
      <vt:lpstr>Wordsearch</vt:lpstr>
      <vt:lpstr>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136</cp:revision>
  <dcterms:created xsi:type="dcterms:W3CDTF">2021-10-07T00:40:13Z</dcterms:created>
  <dcterms:modified xsi:type="dcterms:W3CDTF">2021-11-03T23:21:04Z</dcterms:modified>
</cp:coreProperties>
</file>